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</p:sldMasterIdLst>
  <p:sldIdLst>
    <p:sldId id="256" r:id="rId2"/>
    <p:sldId id="273" r:id="rId3"/>
    <p:sldId id="259" r:id="rId4"/>
    <p:sldId id="264" r:id="rId5"/>
    <p:sldId id="265" r:id="rId6"/>
    <p:sldId id="266" r:id="rId7"/>
    <p:sldId id="282" r:id="rId8"/>
    <p:sldId id="285" r:id="rId9"/>
    <p:sldId id="283" r:id="rId10"/>
    <p:sldId id="288" r:id="rId11"/>
    <p:sldId id="296" r:id="rId12"/>
    <p:sldId id="291" r:id="rId13"/>
    <p:sldId id="297" r:id="rId14"/>
    <p:sldId id="292" r:id="rId15"/>
    <p:sldId id="267" r:id="rId16"/>
    <p:sldId id="272" r:id="rId17"/>
    <p:sldId id="274" r:id="rId18"/>
    <p:sldId id="275" r:id="rId19"/>
  </p:sldIdLst>
  <p:sldSz cx="12192000" cy="6858000"/>
  <p:notesSz cx="6858000" cy="914400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sz="4800" kern="1200">
        <a:solidFill>
          <a:schemeClr val="tx1"/>
        </a:solidFill>
        <a:latin typeface="Arial" panose="020B0604020202020204" pitchFamily="34" charset="0"/>
        <a:ea typeface="標楷體" panose="03000509000000000000" pitchFamily="65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4800" kern="1200">
        <a:solidFill>
          <a:schemeClr val="tx1"/>
        </a:solidFill>
        <a:latin typeface="Arial" panose="020B0604020202020204" pitchFamily="34" charset="0"/>
        <a:ea typeface="標楷體" panose="03000509000000000000" pitchFamily="65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4800" kern="1200">
        <a:solidFill>
          <a:schemeClr val="tx1"/>
        </a:solidFill>
        <a:latin typeface="Arial" panose="020B0604020202020204" pitchFamily="34" charset="0"/>
        <a:ea typeface="標楷體" panose="03000509000000000000" pitchFamily="65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4800" kern="1200">
        <a:solidFill>
          <a:schemeClr val="tx1"/>
        </a:solidFill>
        <a:latin typeface="Arial" panose="020B0604020202020204" pitchFamily="34" charset="0"/>
        <a:ea typeface="標楷體" panose="03000509000000000000" pitchFamily="65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4800" kern="1200">
        <a:solidFill>
          <a:schemeClr val="tx1"/>
        </a:solidFill>
        <a:latin typeface="Arial" panose="020B0604020202020204" pitchFamily="34" charset="0"/>
        <a:ea typeface="標楷體" panose="03000509000000000000" pitchFamily="65" charset="-120"/>
        <a:cs typeface="+mn-cs"/>
      </a:defRPr>
    </a:lvl5pPr>
    <a:lvl6pPr marL="2286000" algn="l" defTabSz="914400" rtl="0" eaLnBrk="1" latinLnBrk="0" hangingPunct="1">
      <a:defRPr kumimoji="1" sz="4800" kern="1200">
        <a:solidFill>
          <a:schemeClr val="tx1"/>
        </a:solidFill>
        <a:latin typeface="Arial" panose="020B0604020202020204" pitchFamily="34" charset="0"/>
        <a:ea typeface="標楷體" panose="03000509000000000000" pitchFamily="65" charset="-120"/>
        <a:cs typeface="+mn-cs"/>
      </a:defRPr>
    </a:lvl6pPr>
    <a:lvl7pPr marL="2743200" algn="l" defTabSz="914400" rtl="0" eaLnBrk="1" latinLnBrk="0" hangingPunct="1">
      <a:defRPr kumimoji="1" sz="4800" kern="1200">
        <a:solidFill>
          <a:schemeClr val="tx1"/>
        </a:solidFill>
        <a:latin typeface="Arial" panose="020B0604020202020204" pitchFamily="34" charset="0"/>
        <a:ea typeface="標楷體" panose="03000509000000000000" pitchFamily="65" charset="-120"/>
        <a:cs typeface="+mn-cs"/>
      </a:defRPr>
    </a:lvl7pPr>
    <a:lvl8pPr marL="3200400" algn="l" defTabSz="914400" rtl="0" eaLnBrk="1" latinLnBrk="0" hangingPunct="1">
      <a:defRPr kumimoji="1" sz="4800" kern="1200">
        <a:solidFill>
          <a:schemeClr val="tx1"/>
        </a:solidFill>
        <a:latin typeface="Arial" panose="020B0604020202020204" pitchFamily="34" charset="0"/>
        <a:ea typeface="標楷體" panose="03000509000000000000" pitchFamily="65" charset="-120"/>
        <a:cs typeface="+mn-cs"/>
      </a:defRPr>
    </a:lvl8pPr>
    <a:lvl9pPr marL="3657600" algn="l" defTabSz="914400" rtl="0" eaLnBrk="1" latinLnBrk="0" hangingPunct="1">
      <a:defRPr kumimoji="1" sz="4800" kern="1200">
        <a:solidFill>
          <a:schemeClr val="tx1"/>
        </a:solidFill>
        <a:latin typeface="Arial" panose="020B0604020202020204" pitchFamily="34" charset="0"/>
        <a:ea typeface="標楷體" panose="03000509000000000000" pitchFamily="65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66"/>
    <a:srgbClr val="0000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714" y="6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3600" y="1498603"/>
            <a:ext cx="7010400" cy="3298825"/>
          </a:xfrm>
        </p:spPr>
        <p:txBody>
          <a:bodyPr>
            <a:normAutofit/>
          </a:bodyPr>
          <a:lstStyle>
            <a:lvl1pPr latinLnBrk="0">
              <a:lnSpc>
                <a:spcPct val="90000"/>
              </a:lnSpc>
              <a:defRPr lang="zh-TW" sz="4051" cap="none" baseline="0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3600" y="4927600"/>
            <a:ext cx="7010400" cy="1244600"/>
          </a:xfrm>
        </p:spPr>
        <p:txBody>
          <a:bodyPr>
            <a:normAutofit/>
          </a:bodyPr>
          <a:lstStyle>
            <a:lvl1pPr marL="0" indent="0" algn="l" latinLnBrk="0">
              <a:spcBef>
                <a:spcPts val="0"/>
              </a:spcBef>
              <a:buNone/>
              <a:defRPr lang="zh-TW" sz="2101" b="0">
                <a:solidFill>
                  <a:schemeClr val="tx1"/>
                </a:solidFill>
              </a:defRPr>
            </a:lvl1pPr>
            <a:lvl2pPr marL="457242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2pPr>
            <a:lvl3pPr marL="914484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3pPr>
            <a:lvl4pPr marL="1371726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4pPr>
            <a:lvl5pPr marL="1828967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5pPr>
            <a:lvl6pPr marL="228621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6pPr>
            <a:lvl7pPr marL="2743451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7pPr>
            <a:lvl8pPr marL="3200693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8pPr>
            <a:lvl9pPr marL="3657935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516077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DE3149-FA20-460A-A338-E972BEF145AF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855200" y="274640"/>
            <a:ext cx="1422400" cy="589756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117600" y="274640"/>
            <a:ext cx="8534400" cy="5897561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28F828E-47B7-4E20-A989-A5BBE1A517CD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258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5pPr latinLnBrk="0">
              <a:defRPr lang="zh-TW"/>
            </a:lvl5pPr>
            <a:lvl6pPr latinLnBrk="0">
              <a:defRPr lang="zh-TW"/>
            </a:lvl6pPr>
            <a:lvl7pPr latinLnBrk="0">
              <a:defRPr lang="zh-TW" baseline="0"/>
            </a:lvl7pPr>
            <a:lvl8pPr latinLnBrk="0">
              <a:defRPr lang="zh-TW" baseline="0"/>
            </a:lvl8pPr>
            <a:lvl9pPr latinLnBrk="0">
              <a:defRPr lang="zh-TW" baseline="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AC4B5D1-D4E1-4D31-969B-6C419379AC95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137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2800" y="4445000"/>
            <a:ext cx="7010400" cy="1930400"/>
          </a:xfrm>
        </p:spPr>
        <p:txBody>
          <a:bodyPr anchor="t">
            <a:normAutofit/>
          </a:bodyPr>
          <a:lstStyle>
            <a:lvl1pPr algn="l" latinLnBrk="0">
              <a:defRPr lang="zh-TW" sz="4051" b="0" cap="none" baseline="0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12800" y="3124201"/>
            <a:ext cx="7010400" cy="1296987"/>
          </a:xfrm>
        </p:spPr>
        <p:txBody>
          <a:bodyPr anchor="b"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2101">
                <a:solidFill>
                  <a:schemeClr val="tx1"/>
                </a:solidFill>
              </a:defRPr>
            </a:lvl1pPr>
            <a:lvl2pPr marL="457242" indent="0" latinLnBrk="0">
              <a:buNone/>
              <a:defRPr lang="zh-TW" sz="1800">
                <a:solidFill>
                  <a:schemeClr val="tx1">
                    <a:tint val="75000"/>
                  </a:schemeClr>
                </a:solidFill>
              </a:defRPr>
            </a:lvl2pPr>
            <a:lvl3pPr marL="914484" indent="0" latinLnBrk="0">
              <a:buNone/>
              <a:defRPr lang="zh-TW" sz="1575">
                <a:solidFill>
                  <a:schemeClr val="tx1">
                    <a:tint val="75000"/>
                  </a:schemeClr>
                </a:solidFill>
              </a:defRPr>
            </a:lvl3pPr>
            <a:lvl4pPr marL="1371726" indent="0" latinLnBrk="0">
              <a:buNone/>
              <a:defRPr lang="zh-TW" sz="1425">
                <a:solidFill>
                  <a:schemeClr val="tx1">
                    <a:tint val="75000"/>
                  </a:schemeClr>
                </a:solidFill>
              </a:defRPr>
            </a:lvl4pPr>
            <a:lvl5pPr marL="1828967" indent="0" latinLnBrk="0">
              <a:buNone/>
              <a:defRPr lang="zh-TW" sz="1425">
                <a:solidFill>
                  <a:schemeClr val="tx1">
                    <a:tint val="75000"/>
                  </a:schemeClr>
                </a:solidFill>
              </a:defRPr>
            </a:lvl5pPr>
            <a:lvl6pPr marL="2286210" indent="0" latinLnBrk="0">
              <a:buNone/>
              <a:defRPr lang="zh-TW" sz="1425">
                <a:solidFill>
                  <a:schemeClr val="tx1">
                    <a:tint val="75000"/>
                  </a:schemeClr>
                </a:solidFill>
              </a:defRPr>
            </a:lvl6pPr>
            <a:lvl7pPr marL="2743451" indent="0" latinLnBrk="0">
              <a:buNone/>
              <a:defRPr lang="zh-TW" sz="1425">
                <a:solidFill>
                  <a:schemeClr val="tx1">
                    <a:tint val="75000"/>
                  </a:schemeClr>
                </a:solidFill>
              </a:defRPr>
            </a:lvl7pPr>
            <a:lvl8pPr marL="3200693" indent="0" latinLnBrk="0">
              <a:buNone/>
              <a:defRPr lang="zh-TW" sz="1425">
                <a:solidFill>
                  <a:schemeClr val="tx1">
                    <a:tint val="75000"/>
                  </a:schemeClr>
                </a:solidFill>
              </a:defRPr>
            </a:lvl8pPr>
            <a:lvl9pPr marL="3657935" indent="0" latinLnBrk="0">
              <a:buNone/>
              <a:defRPr lang="zh-TW" sz="14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7094999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117600" y="1701800"/>
            <a:ext cx="4978400" cy="4470400"/>
          </a:xfrm>
        </p:spPr>
        <p:txBody>
          <a:bodyPr>
            <a:normAutofit/>
          </a:bodyPr>
          <a:lstStyle>
            <a:lvl1pPr latinLnBrk="0">
              <a:defRPr lang="zh-TW" sz="1800"/>
            </a:lvl1pPr>
            <a:lvl2pPr latinLnBrk="0">
              <a:defRPr lang="zh-TW" sz="1500"/>
            </a:lvl2pPr>
            <a:lvl3pPr latinLnBrk="0">
              <a:defRPr lang="zh-TW" sz="1350"/>
            </a:lvl3pPr>
            <a:lvl4pPr latinLnBrk="0">
              <a:defRPr lang="zh-TW" sz="1350"/>
            </a:lvl4pPr>
            <a:lvl5pPr marL="1508898" latinLnBrk="0">
              <a:defRPr lang="zh-TW" sz="1350"/>
            </a:lvl5pPr>
            <a:lvl6pPr marL="1508898" latinLnBrk="0">
              <a:defRPr lang="zh-TW" sz="1350"/>
            </a:lvl6pPr>
            <a:lvl7pPr marL="1508898" latinLnBrk="0">
              <a:defRPr lang="zh-TW" sz="1350"/>
            </a:lvl7pPr>
            <a:lvl8pPr marL="1508898" latinLnBrk="0">
              <a:defRPr lang="zh-TW" sz="1350"/>
            </a:lvl8pPr>
            <a:lvl9pPr marL="1508898" latinLnBrk="0">
              <a:defRPr lang="zh-TW" sz="135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701800"/>
            <a:ext cx="4978400" cy="4470400"/>
          </a:xfrm>
        </p:spPr>
        <p:txBody>
          <a:bodyPr>
            <a:normAutofit/>
          </a:bodyPr>
          <a:lstStyle>
            <a:lvl1pPr latinLnBrk="0">
              <a:defRPr lang="zh-TW" sz="1800"/>
            </a:lvl1pPr>
            <a:lvl2pPr latinLnBrk="0">
              <a:defRPr lang="zh-TW" sz="1500"/>
            </a:lvl2pPr>
            <a:lvl3pPr latinLnBrk="0">
              <a:defRPr lang="zh-TW" sz="1350"/>
            </a:lvl3pPr>
            <a:lvl4pPr latinLnBrk="0">
              <a:defRPr lang="zh-TW" sz="1350"/>
            </a:lvl4pPr>
            <a:lvl5pPr marL="1508898" latinLnBrk="0">
              <a:defRPr lang="zh-TW" sz="1350"/>
            </a:lvl5pPr>
            <a:lvl6pPr marL="1508898" latinLnBrk="0">
              <a:defRPr lang="zh-TW" sz="1350"/>
            </a:lvl6pPr>
            <a:lvl7pPr marL="1508898" latinLnBrk="0">
              <a:defRPr lang="zh-TW" sz="1350"/>
            </a:lvl7pPr>
            <a:lvl8pPr marL="1508898" latinLnBrk="0">
              <a:defRPr lang="zh-TW" sz="1350"/>
            </a:lvl8pPr>
            <a:lvl9pPr marL="1508898" latinLnBrk="0">
              <a:defRPr lang="zh-TW" sz="135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F232521-A1CB-4F05-B2D1-864BFD62752B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668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 lang="zh-TW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21665" y="1608836"/>
            <a:ext cx="4974336" cy="512064"/>
          </a:xfrm>
        </p:spPr>
        <p:txBody>
          <a:bodyPr anchor="b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TW" sz="1800" b="1"/>
            </a:lvl1pPr>
            <a:lvl2pPr marL="457242" indent="0" latinLnBrk="0">
              <a:buNone/>
              <a:defRPr lang="zh-TW" sz="2026" b="1"/>
            </a:lvl2pPr>
            <a:lvl3pPr marL="914484" indent="0" latinLnBrk="0">
              <a:buNone/>
              <a:defRPr lang="zh-TW" sz="1800" b="1"/>
            </a:lvl3pPr>
            <a:lvl4pPr marL="1371726" indent="0" latinLnBrk="0">
              <a:buNone/>
              <a:defRPr lang="zh-TW" sz="1575" b="1"/>
            </a:lvl4pPr>
            <a:lvl5pPr marL="1828967" indent="0" latinLnBrk="0">
              <a:buNone/>
              <a:defRPr lang="zh-TW" sz="1575" b="1"/>
            </a:lvl5pPr>
            <a:lvl6pPr marL="2286210" indent="0" latinLnBrk="0">
              <a:buNone/>
              <a:defRPr lang="zh-TW" sz="1575" b="1"/>
            </a:lvl6pPr>
            <a:lvl7pPr marL="2743451" indent="0" latinLnBrk="0">
              <a:buNone/>
              <a:defRPr lang="zh-TW" sz="1575" b="1"/>
            </a:lvl7pPr>
            <a:lvl8pPr marL="3200693" indent="0" latinLnBrk="0">
              <a:buNone/>
              <a:defRPr lang="zh-TW" sz="1575" b="1"/>
            </a:lvl8pPr>
            <a:lvl9pPr marL="3657935" indent="0" latinLnBrk="0">
              <a:buNone/>
              <a:defRPr lang="zh-TW" sz="1575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1117600" y="2209800"/>
            <a:ext cx="4978400" cy="3962400"/>
          </a:xfrm>
        </p:spPr>
        <p:txBody>
          <a:bodyPr>
            <a:normAutofit/>
          </a:bodyPr>
          <a:lstStyle>
            <a:lvl1pPr latinLnBrk="0">
              <a:defRPr lang="zh-TW" sz="1500"/>
            </a:lvl1pPr>
            <a:lvl2pPr latinLnBrk="0">
              <a:defRPr lang="zh-TW" sz="1350"/>
            </a:lvl2pPr>
            <a:lvl3pPr latinLnBrk="0">
              <a:defRPr lang="zh-TW" sz="1350"/>
            </a:lvl3pPr>
            <a:lvl4pPr latinLnBrk="0">
              <a:defRPr lang="zh-TW" sz="1350"/>
            </a:lvl4pPr>
            <a:lvl5pPr marL="1508898" latinLnBrk="0">
              <a:defRPr lang="zh-TW" sz="1350"/>
            </a:lvl5pPr>
            <a:lvl6pPr marL="1508898" latinLnBrk="0">
              <a:defRPr lang="zh-TW" sz="1350"/>
            </a:lvl6pPr>
            <a:lvl7pPr marL="1508898" latinLnBrk="0">
              <a:defRPr lang="zh-TW" sz="1350"/>
            </a:lvl7pPr>
            <a:lvl8pPr marL="1508898" latinLnBrk="0">
              <a:defRPr lang="zh-TW" sz="1350"/>
            </a:lvl8pPr>
            <a:lvl9pPr marL="1508898" latinLnBrk="0">
              <a:defRPr lang="zh-TW" sz="135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303264" y="1608836"/>
            <a:ext cx="4974336" cy="512064"/>
          </a:xfrm>
        </p:spPr>
        <p:txBody>
          <a:bodyPr anchor="b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TW" sz="1800" b="1"/>
            </a:lvl1pPr>
            <a:lvl2pPr marL="457242" indent="0" latinLnBrk="0">
              <a:buNone/>
              <a:defRPr lang="zh-TW" sz="2026" b="1"/>
            </a:lvl2pPr>
            <a:lvl3pPr marL="914484" indent="0" latinLnBrk="0">
              <a:buNone/>
              <a:defRPr lang="zh-TW" sz="1800" b="1"/>
            </a:lvl3pPr>
            <a:lvl4pPr marL="1371726" indent="0" latinLnBrk="0">
              <a:buNone/>
              <a:defRPr lang="zh-TW" sz="1575" b="1"/>
            </a:lvl4pPr>
            <a:lvl5pPr marL="1828967" indent="0" latinLnBrk="0">
              <a:buNone/>
              <a:defRPr lang="zh-TW" sz="1575" b="1"/>
            </a:lvl5pPr>
            <a:lvl6pPr marL="2286210" indent="0" latinLnBrk="0">
              <a:buNone/>
              <a:defRPr lang="zh-TW" sz="1575" b="1"/>
            </a:lvl6pPr>
            <a:lvl7pPr marL="2743451" indent="0" latinLnBrk="0">
              <a:buNone/>
              <a:defRPr lang="zh-TW" sz="1575" b="1"/>
            </a:lvl7pPr>
            <a:lvl8pPr marL="3200693" indent="0" latinLnBrk="0">
              <a:buNone/>
              <a:defRPr lang="zh-TW" sz="1575" b="1"/>
            </a:lvl8pPr>
            <a:lvl9pPr marL="3657935" indent="0" latinLnBrk="0">
              <a:buNone/>
              <a:defRPr lang="zh-TW" sz="1575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299200" y="2209800"/>
            <a:ext cx="4978400" cy="3962400"/>
          </a:xfrm>
        </p:spPr>
        <p:txBody>
          <a:bodyPr>
            <a:normAutofit/>
          </a:bodyPr>
          <a:lstStyle>
            <a:lvl1pPr latinLnBrk="0">
              <a:defRPr lang="zh-TW" sz="1500"/>
            </a:lvl1pPr>
            <a:lvl2pPr latinLnBrk="0">
              <a:defRPr lang="zh-TW" sz="1350"/>
            </a:lvl2pPr>
            <a:lvl3pPr latinLnBrk="0">
              <a:defRPr lang="zh-TW" sz="1350"/>
            </a:lvl3pPr>
            <a:lvl4pPr latinLnBrk="0">
              <a:defRPr lang="zh-TW" sz="1350"/>
            </a:lvl4pPr>
            <a:lvl5pPr marL="1508898" latinLnBrk="0">
              <a:defRPr lang="zh-TW" sz="1350"/>
            </a:lvl5pPr>
            <a:lvl6pPr marL="1508898" latinLnBrk="0">
              <a:defRPr lang="zh-TW" sz="1350"/>
            </a:lvl6pPr>
            <a:lvl7pPr marL="1508898" latinLnBrk="0">
              <a:defRPr lang="zh-TW" sz="1350"/>
            </a:lvl7pPr>
            <a:lvl8pPr marL="1508898" latinLnBrk="0">
              <a:defRPr lang="zh-TW" sz="1350"/>
            </a:lvl8pPr>
            <a:lvl9pPr marL="1508898" latinLnBrk="0">
              <a:defRPr lang="zh-TW" sz="135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BD1DCDF-0267-4773-8668-11A200C1982B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837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A27B44-908D-48E8-AE4F-20C990458A74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5375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3DA518-0A2E-4FDC-BE2D-CA8288093884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634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962400" y="0"/>
            <a:ext cx="79248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8" tIns="45724" rIns="91448" bIns="45724" rtlCol="0" anchor="ctr"/>
          <a:lstStyle/>
          <a:p>
            <a:pPr algn="ctr"/>
            <a:endParaRPr lang="zh-TW" altLang="en-US" sz="3601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04801" y="1701800"/>
            <a:ext cx="3352800" cy="2844800"/>
          </a:xfrm>
        </p:spPr>
        <p:txBody>
          <a:bodyPr anchor="b">
            <a:normAutofit/>
          </a:bodyPr>
          <a:lstStyle>
            <a:lvl1pPr algn="l" latinLnBrk="0">
              <a:defRPr lang="zh-TW" sz="1500" b="1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470400" y="482600"/>
            <a:ext cx="6807200" cy="5892800"/>
          </a:xfrm>
        </p:spPr>
        <p:txBody>
          <a:bodyPr>
            <a:normAutofit/>
          </a:bodyPr>
          <a:lstStyle>
            <a:lvl1pPr latinLnBrk="0">
              <a:defRPr lang="zh-TW" sz="1800"/>
            </a:lvl1pPr>
            <a:lvl2pPr latinLnBrk="0">
              <a:defRPr lang="zh-TW" sz="1500"/>
            </a:lvl2pPr>
            <a:lvl3pPr latinLnBrk="0">
              <a:defRPr lang="zh-TW" sz="1350"/>
            </a:lvl3pPr>
            <a:lvl4pPr latinLnBrk="0">
              <a:defRPr lang="zh-TW" sz="1350"/>
            </a:lvl4pPr>
            <a:lvl5pPr latinLnBrk="0">
              <a:defRPr lang="zh-TW" sz="1350"/>
            </a:lvl5pPr>
            <a:lvl6pPr latinLnBrk="0">
              <a:defRPr lang="zh-TW" sz="1350"/>
            </a:lvl6pPr>
            <a:lvl7pPr latinLnBrk="0">
              <a:defRPr lang="zh-TW" sz="1350"/>
            </a:lvl7pPr>
            <a:lvl8pPr latinLnBrk="0">
              <a:defRPr lang="zh-TW" sz="1350"/>
            </a:lvl8pPr>
            <a:lvl9pPr latinLnBrk="0">
              <a:defRPr lang="zh-TW" sz="135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304801" y="4648200"/>
            <a:ext cx="3352800" cy="1727200"/>
          </a:xfrm>
        </p:spPr>
        <p:txBody>
          <a:bodyPr>
            <a:normAutofit/>
          </a:bodyPr>
          <a:lstStyle>
            <a:lvl1pPr marL="0" indent="0" latinLnBrk="0">
              <a:spcBef>
                <a:spcPts val="900"/>
              </a:spcBef>
              <a:buNone/>
              <a:defRPr lang="zh-TW" sz="1200"/>
            </a:lvl1pPr>
            <a:lvl2pPr marL="457242" indent="0" latinLnBrk="0">
              <a:buNone/>
              <a:defRPr lang="zh-TW" sz="1200"/>
            </a:lvl2pPr>
            <a:lvl3pPr marL="914484" indent="0" latinLnBrk="0">
              <a:buNone/>
              <a:defRPr lang="zh-TW" sz="975"/>
            </a:lvl3pPr>
            <a:lvl4pPr marL="1371726" indent="0" latinLnBrk="0">
              <a:buNone/>
              <a:defRPr lang="zh-TW" sz="900"/>
            </a:lvl4pPr>
            <a:lvl5pPr marL="1828967" indent="0" latinLnBrk="0">
              <a:buNone/>
              <a:defRPr lang="zh-TW" sz="900"/>
            </a:lvl5pPr>
            <a:lvl6pPr marL="2286210" indent="0" latinLnBrk="0">
              <a:buNone/>
              <a:defRPr lang="zh-TW" sz="900"/>
            </a:lvl6pPr>
            <a:lvl7pPr marL="2743451" indent="0" latinLnBrk="0">
              <a:buNone/>
              <a:defRPr lang="zh-TW" sz="900"/>
            </a:lvl7pPr>
            <a:lvl8pPr marL="3200693" indent="0" latinLnBrk="0">
              <a:buNone/>
              <a:defRPr lang="zh-TW" sz="900"/>
            </a:lvl8pPr>
            <a:lvl9pPr marL="3657935" indent="0" latinLnBrk="0">
              <a:buNone/>
              <a:defRPr lang="zh-TW"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DF6448-4BC0-446F-BF76-0AA18C2B9D90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633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082800" y="0"/>
            <a:ext cx="80264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8" tIns="45724" rIns="91448" bIns="45724" rtlCol="0" anchor="ctr"/>
          <a:lstStyle/>
          <a:p>
            <a:pPr algn="ctr"/>
            <a:endParaRPr lang="zh-TW" altLang="en-US" sz="3601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438400" y="4800600"/>
            <a:ext cx="7315200" cy="762000"/>
          </a:xfrm>
        </p:spPr>
        <p:txBody>
          <a:bodyPr anchor="b">
            <a:normAutofit/>
          </a:bodyPr>
          <a:lstStyle>
            <a:lvl1pPr algn="l" latinLnBrk="0">
              <a:defRPr lang="zh-TW" sz="1500" b="1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438400" y="279403"/>
            <a:ext cx="7315200" cy="4448175"/>
          </a:xfrm>
        </p:spPr>
        <p:txBody>
          <a:bodyPr>
            <a:normAutofit/>
          </a:bodyPr>
          <a:lstStyle>
            <a:lvl1pPr marL="0" indent="0" latinLnBrk="0">
              <a:buNone/>
              <a:defRPr lang="zh-TW" sz="2101"/>
            </a:lvl1pPr>
            <a:lvl2pPr marL="457242" indent="0" latinLnBrk="0">
              <a:buNone/>
              <a:defRPr lang="zh-TW" sz="2776"/>
            </a:lvl2pPr>
            <a:lvl3pPr marL="914484" indent="0" latinLnBrk="0">
              <a:buNone/>
              <a:defRPr lang="zh-TW" sz="2401"/>
            </a:lvl3pPr>
            <a:lvl4pPr marL="1371726" indent="0" latinLnBrk="0">
              <a:buNone/>
              <a:defRPr lang="zh-TW" sz="2026"/>
            </a:lvl4pPr>
            <a:lvl5pPr marL="1828967" indent="0" latinLnBrk="0">
              <a:buNone/>
              <a:defRPr lang="zh-TW" sz="2026"/>
            </a:lvl5pPr>
            <a:lvl6pPr marL="2286210" indent="0" latinLnBrk="0">
              <a:buNone/>
              <a:defRPr lang="zh-TW" sz="2026"/>
            </a:lvl6pPr>
            <a:lvl7pPr marL="2743451" indent="0" latinLnBrk="0">
              <a:buNone/>
              <a:defRPr lang="zh-TW" sz="2026"/>
            </a:lvl7pPr>
            <a:lvl8pPr marL="3200693" indent="0" latinLnBrk="0">
              <a:buNone/>
              <a:defRPr lang="zh-TW" sz="2026"/>
            </a:lvl8pPr>
            <a:lvl9pPr marL="3657935" indent="0" latinLnBrk="0">
              <a:buNone/>
              <a:defRPr lang="zh-TW" sz="2026"/>
            </a:lvl9pPr>
          </a:lstStyle>
          <a:p>
            <a:r>
              <a:rPr lang="zh-TW" altLang="en-US" smtClean="0"/>
              <a:t>按一下圖示以新增圖片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438400" y="5562600"/>
            <a:ext cx="7315200" cy="812800"/>
          </a:xfrm>
        </p:spPr>
        <p:txBody>
          <a:bodyPr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1200"/>
            </a:lvl1pPr>
            <a:lvl2pPr marL="457242" indent="0" latinLnBrk="0">
              <a:buNone/>
              <a:defRPr lang="zh-TW" sz="1200"/>
            </a:lvl2pPr>
            <a:lvl3pPr marL="914484" indent="0" latinLnBrk="0">
              <a:buNone/>
              <a:defRPr lang="zh-TW" sz="975"/>
            </a:lvl3pPr>
            <a:lvl4pPr marL="1371726" indent="0" latinLnBrk="0">
              <a:buNone/>
              <a:defRPr lang="zh-TW" sz="900"/>
            </a:lvl4pPr>
            <a:lvl5pPr marL="1828967" indent="0" latinLnBrk="0">
              <a:buNone/>
              <a:defRPr lang="zh-TW" sz="900"/>
            </a:lvl5pPr>
            <a:lvl6pPr marL="2286210" indent="0" latinLnBrk="0">
              <a:buNone/>
              <a:defRPr lang="zh-TW" sz="900"/>
            </a:lvl6pPr>
            <a:lvl7pPr marL="2743451" indent="0" latinLnBrk="0">
              <a:buNone/>
              <a:defRPr lang="zh-TW" sz="900"/>
            </a:lvl7pPr>
            <a:lvl8pPr marL="3200693" indent="0" latinLnBrk="0">
              <a:buNone/>
              <a:defRPr lang="zh-TW" sz="900"/>
            </a:lvl8pPr>
            <a:lvl9pPr marL="3657935" indent="0" latinLnBrk="0">
              <a:buNone/>
              <a:defRPr lang="zh-TW"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9F652EF-0D0D-4242-A01C-9DD4288CFC9F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887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304800" y="-17756"/>
            <a:ext cx="115824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8" tIns="45724" rIns="91448" bIns="45724" rtlCol="0" anchor="ctr"/>
          <a:lstStyle/>
          <a:p>
            <a:pPr algn="ctr"/>
            <a:endParaRPr lang="zh-TW" altLang="en-US" sz="3601">
              <a:latin typeface="+mj-ea"/>
              <a:ea typeface="+mj-ea"/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117600" y="76200"/>
            <a:ext cx="10160000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zh-TW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17600" y="1701800"/>
            <a:ext cx="10160000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zh-TW" dirty="0"/>
              <a:t>按一下以編輯母片文字樣式</a:t>
            </a:r>
          </a:p>
          <a:p>
            <a:pPr lvl="1"/>
            <a:r>
              <a:rPr lang="zh-TW" dirty="0"/>
              <a:t>第二層</a:t>
            </a:r>
          </a:p>
          <a:p>
            <a:pPr lvl="2"/>
            <a:r>
              <a:rPr lang="zh-TW" dirty="0"/>
              <a:t>第三層</a:t>
            </a:r>
          </a:p>
          <a:p>
            <a:pPr lvl="3"/>
            <a:r>
              <a:rPr lang="zh-TW" dirty="0"/>
              <a:t>第四層</a:t>
            </a:r>
          </a:p>
          <a:p>
            <a:pPr lvl="4"/>
            <a:r>
              <a:rPr lang="zh-TW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1117600" y="6400803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 latinLnBrk="0">
              <a:defRPr lang="zh-TW" sz="900">
                <a:solidFill>
                  <a:schemeClr val="tx2">
                    <a:lumMod val="50000"/>
                    <a:lumOff val="50000"/>
                  </a:schemeClr>
                </a:solidFill>
                <a:latin typeface="+mj-ea"/>
                <a:ea typeface="+mj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908860" y="6400803"/>
            <a:ext cx="6217920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 latinLnBrk="0">
              <a:defRPr lang="zh-TW" sz="900">
                <a:solidFill>
                  <a:schemeClr val="tx2">
                    <a:lumMod val="50000"/>
                    <a:lumOff val="50000"/>
                  </a:schemeClr>
                </a:solidFill>
                <a:latin typeface="+mj-ea"/>
                <a:ea typeface="+mj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169795" y="6400803"/>
            <a:ext cx="1107807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 latinLnBrk="0">
              <a:defRPr lang="zh-TW" sz="900">
                <a:solidFill>
                  <a:schemeClr val="tx2">
                    <a:lumMod val="50000"/>
                    <a:lumOff val="50000"/>
                  </a:schemeClr>
                </a:solidFill>
                <a:latin typeface="+mj-ea"/>
                <a:ea typeface="+mj-ea"/>
              </a:defRPr>
            </a:lvl1pPr>
          </a:lstStyle>
          <a:p>
            <a:pPr>
              <a:defRPr/>
            </a:pPr>
            <a:fld id="{EE7FCA21-DD8D-452F-81FC-8A65813D3389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1404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84" rtl="0" eaLnBrk="1" latinLnBrk="0" hangingPunct="1">
        <a:lnSpc>
          <a:spcPct val="85000"/>
        </a:lnSpc>
        <a:spcBef>
          <a:spcPct val="0"/>
        </a:spcBef>
        <a:buNone/>
        <a:tabLst/>
        <a:defRPr lang="zh-TW" sz="3301" kern="1200" cap="none" baseline="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228621" indent="-228621" algn="l" defTabSz="914484" rtl="0" eaLnBrk="1" latinLnBrk="0" hangingPunct="1">
        <a:lnSpc>
          <a:spcPct val="95000"/>
        </a:lnSpc>
        <a:spcBef>
          <a:spcPts val="1400"/>
        </a:spcBef>
        <a:buSzPct val="100000"/>
        <a:buFont typeface="Arial" pitchFamily="34" charset="0"/>
        <a:buChar char="•"/>
        <a:defRPr lang="zh-TW" sz="1800" kern="1200">
          <a:solidFill>
            <a:schemeClr val="tx1"/>
          </a:solidFill>
          <a:latin typeface="+mj-ea"/>
          <a:ea typeface="+mj-ea"/>
          <a:cs typeface="+mn-cs"/>
        </a:defRPr>
      </a:lvl1pPr>
      <a:lvl2pPr marL="548690" indent="-228621" algn="l" defTabSz="914484" rtl="0" eaLnBrk="1" latinLnBrk="0" hangingPunct="1">
        <a:lnSpc>
          <a:spcPct val="95000"/>
        </a:lnSpc>
        <a:spcBef>
          <a:spcPts val="800"/>
        </a:spcBef>
        <a:buSzPct val="100000"/>
        <a:buFont typeface="Century Gothic" pitchFamily="34" charset="0"/>
        <a:buChar char="–"/>
        <a:defRPr lang="zh-TW" sz="1500" kern="1200">
          <a:solidFill>
            <a:schemeClr val="tx1"/>
          </a:solidFill>
          <a:latin typeface="+mj-ea"/>
          <a:ea typeface="+mj-ea"/>
          <a:cs typeface="+mn-cs"/>
        </a:defRPr>
      </a:lvl2pPr>
      <a:lvl3pPr marL="868759" indent="-228621" algn="l" defTabSz="914484" rtl="0" eaLnBrk="1" latinLnBrk="0" hangingPunct="1">
        <a:lnSpc>
          <a:spcPct val="95000"/>
        </a:lnSpc>
        <a:spcBef>
          <a:spcPts val="800"/>
        </a:spcBef>
        <a:buSzPct val="100000"/>
        <a:buFont typeface="Century Gothic" pitchFamily="34" charset="0"/>
        <a:buChar char="–"/>
        <a:defRPr lang="zh-TW" sz="1350" kern="1200">
          <a:solidFill>
            <a:schemeClr val="tx1"/>
          </a:solidFill>
          <a:latin typeface="+mj-ea"/>
          <a:ea typeface="+mj-ea"/>
          <a:cs typeface="+mn-cs"/>
        </a:defRPr>
      </a:lvl3pPr>
      <a:lvl4pPr marL="1188829" indent="-228621" algn="l" defTabSz="914484" rtl="0" eaLnBrk="1" latinLnBrk="0" hangingPunct="1">
        <a:lnSpc>
          <a:spcPct val="95000"/>
        </a:lnSpc>
        <a:spcBef>
          <a:spcPts val="800"/>
        </a:spcBef>
        <a:buSzPct val="100000"/>
        <a:buFont typeface="Century Gothic" pitchFamily="34" charset="0"/>
        <a:buChar char="–"/>
        <a:defRPr lang="zh-TW" sz="1350" kern="1200">
          <a:solidFill>
            <a:schemeClr val="tx1"/>
          </a:solidFill>
          <a:latin typeface="+mj-ea"/>
          <a:ea typeface="+mj-ea"/>
          <a:cs typeface="+mn-cs"/>
        </a:defRPr>
      </a:lvl4pPr>
      <a:lvl5pPr marL="1508898" indent="-228621" algn="l" defTabSz="914484" rtl="0" eaLnBrk="1" latinLnBrk="0" hangingPunct="1">
        <a:lnSpc>
          <a:spcPct val="95000"/>
        </a:lnSpc>
        <a:spcBef>
          <a:spcPts val="800"/>
        </a:spcBef>
        <a:buSzPct val="100000"/>
        <a:buFont typeface="Century Gothic" pitchFamily="34" charset="0"/>
        <a:buChar char="–"/>
        <a:defRPr lang="zh-TW" sz="1350" kern="1200">
          <a:solidFill>
            <a:schemeClr val="tx1"/>
          </a:solidFill>
          <a:latin typeface="+mj-ea"/>
          <a:ea typeface="+mj-ea"/>
          <a:cs typeface="+mn-cs"/>
        </a:defRPr>
      </a:lvl5pPr>
      <a:lvl6pPr marL="1828967" indent="-228621" algn="l" defTabSz="914484" rtl="0" eaLnBrk="1" latinLnBrk="0" hangingPunct="1">
        <a:lnSpc>
          <a:spcPct val="95000"/>
        </a:lnSpc>
        <a:spcBef>
          <a:spcPts val="800"/>
        </a:spcBef>
        <a:buSzPct val="90000"/>
        <a:buFont typeface="Century Gothic" pitchFamily="34" charset="0"/>
        <a:buChar char="–"/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149037" indent="-228621" algn="l" defTabSz="914484" rtl="0" eaLnBrk="1" latinLnBrk="0" hangingPunct="1">
        <a:lnSpc>
          <a:spcPct val="95000"/>
        </a:lnSpc>
        <a:spcBef>
          <a:spcPts val="800"/>
        </a:spcBef>
        <a:buSzPct val="90000"/>
        <a:buFont typeface="Century Gothic" pitchFamily="34" charset="0"/>
        <a:buChar char="–"/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69106" indent="-228621" algn="l" defTabSz="914484" rtl="0" eaLnBrk="1" latinLnBrk="0" hangingPunct="1">
        <a:lnSpc>
          <a:spcPct val="95000"/>
        </a:lnSpc>
        <a:spcBef>
          <a:spcPts val="800"/>
        </a:spcBef>
        <a:buSzPct val="90000"/>
        <a:buFont typeface="Century Gothic" pitchFamily="34" charset="0"/>
        <a:buChar char="–"/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834900" indent="-228621" algn="l" defTabSz="914484" rtl="0" eaLnBrk="1" latinLnBrk="0" hangingPunct="1">
        <a:lnSpc>
          <a:spcPct val="95000"/>
        </a:lnSpc>
        <a:spcBef>
          <a:spcPts val="800"/>
        </a:spcBef>
        <a:buSzPct val="90000"/>
        <a:buFont typeface="Century Gothic" pitchFamily="34" charset="0"/>
        <a:buChar char="–"/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84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42" algn="l" defTabSz="914484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84" algn="l" defTabSz="914484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26" algn="l" defTabSz="914484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67" algn="l" defTabSz="914484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210" algn="l" defTabSz="914484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51" algn="l" defTabSz="914484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93" algn="l" defTabSz="914484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35" algn="l" defTabSz="914484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 smtClean="0"/>
              <a:t>網頁設計</a:t>
            </a:r>
          </a:p>
        </p:txBody>
      </p:sp>
      <p:sp>
        <p:nvSpPr>
          <p:cNvPr id="3075" name="Rectangle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zh-TW" altLang="en-US" sz="3200" dirty="0" smtClean="0"/>
              <a:t>資訊傳播學系</a:t>
            </a:r>
          </a:p>
          <a:p>
            <a:pPr>
              <a:lnSpc>
                <a:spcPct val="90000"/>
              </a:lnSpc>
            </a:pPr>
            <a:r>
              <a:rPr lang="zh-TW" altLang="en-US" sz="3200" dirty="0" smtClean="0"/>
              <a:t>林頌堅</a:t>
            </a:r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36712"/>
            <a:ext cx="3820402" cy="208823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948808" y="3820810"/>
            <a:ext cx="56521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</a:rPr>
              <a:t>CSS Box Model</a:t>
            </a:r>
            <a:endParaRPr lang="zh-TW" altLang="en-US" dirty="0">
              <a:solidFill>
                <a:srgbClr val="00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4948808" y="2916475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網頁元素的樣式</a:t>
            </a:r>
          </a:p>
        </p:txBody>
      </p:sp>
      <p:sp>
        <p:nvSpPr>
          <p:cNvPr id="6" name="矩形 5"/>
          <p:cNvSpPr/>
          <p:nvPr/>
        </p:nvSpPr>
        <p:spPr>
          <a:xfrm>
            <a:off x="4948808" y="4725145"/>
            <a:ext cx="56521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</a:rPr>
              <a:t>CSS </a:t>
            </a:r>
            <a:r>
              <a:rPr lang="zh-TW" altLang="en-US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佈局</a:t>
            </a:r>
          </a:p>
        </p:txBody>
      </p:sp>
    </p:spTree>
    <p:extLst>
      <p:ext uri="{BB962C8B-B14F-4D97-AF65-F5344CB8AC3E}">
        <p14:creationId xmlns:p14="http://schemas.microsoft.com/office/powerpoint/2010/main" val="3349186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ãcar transformer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600" y="1556792"/>
            <a:ext cx="5105078" cy="5113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/>
              <a:t>Responsive Web Design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53156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082282" y="4424537"/>
            <a:ext cx="56521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</a:rPr>
              <a:t>bootstrap4</a:t>
            </a:r>
            <a:endParaRPr lang="zh-TW" altLang="en-US" dirty="0">
              <a:solidFill>
                <a:srgbClr val="000000"/>
              </a:solidFill>
            </a:endParaRPr>
          </a:p>
        </p:txBody>
      </p:sp>
      <p:pic>
        <p:nvPicPr>
          <p:cNvPr id="5" name="Picture 2" descr="ãcar transformer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520" y="836712"/>
            <a:ext cx="3306762" cy="331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5082282" y="3641134"/>
            <a:ext cx="56521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</a:rPr>
              <a:t>HTML5 framework</a:t>
            </a:r>
            <a:endParaRPr lang="zh-TW" altLang="en-US" dirty="0">
              <a:solidFill>
                <a:srgbClr val="0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082282" y="2857732"/>
            <a:ext cx="56521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</a:rPr>
              <a:t>RWD</a:t>
            </a:r>
            <a:endParaRPr lang="zh-TW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402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/>
              <a:t>互動設計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772816"/>
            <a:ext cx="6588588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52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015880" y="2924945"/>
            <a:ext cx="56521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JavaScript</a:t>
            </a:r>
            <a:r>
              <a:rPr lang="zh-TW" altLang="en-US" dirty="0"/>
              <a:t>程式設計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93166"/>
            <a:ext cx="3563888" cy="253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30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 smtClean="0"/>
              <a:t>參考資料</a:t>
            </a:r>
          </a:p>
        </p:txBody>
      </p:sp>
      <p:pic>
        <p:nvPicPr>
          <p:cNvPr id="9219" name="圖片 1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4489" y="2647950"/>
            <a:ext cx="6423025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 smtClean="0"/>
              <a:t>這門課會用到的軟體與網站</a:t>
            </a:r>
          </a:p>
        </p:txBody>
      </p:sp>
      <p:sp>
        <p:nvSpPr>
          <p:cNvPr id="11269" name="文字方塊 4"/>
          <p:cNvSpPr txBox="1">
            <a:spLocks noChangeArrowheads="1"/>
          </p:cNvSpPr>
          <p:nvPr/>
        </p:nvSpPr>
        <p:spPr bwMode="auto">
          <a:xfrm>
            <a:off x="4729164" y="1555751"/>
            <a:ext cx="3233737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en-US" altLang="zh-TW" sz="4800">
                <a:latin typeface="Arial" panose="020B0604020202020204" pitchFamily="34" charset="0"/>
              </a:rPr>
              <a:t>Notepad++</a:t>
            </a:r>
            <a:endParaRPr lang="zh-TW" altLang="en-US" sz="4800">
              <a:latin typeface="Arial" panose="020B0604020202020204" pitchFamily="34" charset="0"/>
            </a:endParaRPr>
          </a:p>
        </p:txBody>
      </p:sp>
      <p:sp>
        <p:nvSpPr>
          <p:cNvPr id="11272" name="文字方塊 5"/>
          <p:cNvSpPr txBox="1">
            <a:spLocks noChangeArrowheads="1"/>
          </p:cNvSpPr>
          <p:nvPr/>
        </p:nvSpPr>
        <p:spPr bwMode="auto">
          <a:xfrm>
            <a:off x="8176527" y="3246810"/>
            <a:ext cx="2376487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en-US" altLang="zh-TW" sz="4800" dirty="0">
                <a:latin typeface="Arial" panose="020B0604020202020204" pitchFamily="34" charset="0"/>
              </a:rPr>
              <a:t>Chrome</a:t>
            </a:r>
            <a:endParaRPr lang="zh-TW" altLang="en-US" sz="4800" dirty="0">
              <a:latin typeface="Arial" panose="020B0604020202020204" pitchFamily="34" charset="0"/>
            </a:endParaRPr>
          </a:p>
        </p:txBody>
      </p:sp>
      <p:pic>
        <p:nvPicPr>
          <p:cNvPr id="2050" name="Picture 2" descr="ãgithubã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4077072"/>
            <a:ext cx="1730896" cy="1730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ãnotepad++ logoã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863" y="1571500"/>
            <a:ext cx="2019300" cy="1457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4"/>
          <p:cNvSpPr txBox="1">
            <a:spLocks noChangeArrowheads="1"/>
          </p:cNvSpPr>
          <p:nvPr/>
        </p:nvSpPr>
        <p:spPr bwMode="auto">
          <a:xfrm>
            <a:off x="4070344" y="4437113"/>
            <a:ext cx="210185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en-US" altLang="zh-TW" sz="4800" dirty="0">
                <a:latin typeface="Arial" panose="020B0604020202020204" pitchFamily="34" charset="0"/>
              </a:rPr>
              <a:t>GitHub</a:t>
            </a:r>
            <a:endParaRPr lang="zh-TW" altLang="en-US" sz="4800" dirty="0">
              <a:latin typeface="Arial" panose="020B0604020202020204" pitchFamily="34" charset="0"/>
            </a:endParaRPr>
          </a:p>
        </p:txBody>
      </p:sp>
      <p:pic>
        <p:nvPicPr>
          <p:cNvPr id="2056" name="Picture 8" descr="ãchrome icon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826" y="3275451"/>
            <a:ext cx="1778459" cy="1778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 smtClean="0"/>
              <a:t>學長姊慘痛的教訓</a:t>
            </a:r>
          </a:p>
        </p:txBody>
      </p:sp>
      <p:sp>
        <p:nvSpPr>
          <p:cNvPr id="14339" name="文字方塊 2"/>
          <p:cNvSpPr txBox="1">
            <a:spLocks noChangeArrowheads="1"/>
          </p:cNvSpPr>
          <p:nvPr/>
        </p:nvSpPr>
        <p:spPr bwMode="auto">
          <a:xfrm>
            <a:off x="5951538" y="1773238"/>
            <a:ext cx="4494212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zh-TW" altLang="en-US" sz="4800">
                <a:latin typeface="微軟正黑體" panose="020B0604030504040204" pitchFamily="34" charset="-120"/>
                <a:ea typeface="微軟正黑體" panose="020B0604030504040204" pitchFamily="34" charset="-120"/>
              </a:rPr>
              <a:t>隨身碟不見了！</a:t>
            </a:r>
          </a:p>
        </p:txBody>
      </p:sp>
      <p:sp>
        <p:nvSpPr>
          <p:cNvPr id="14340" name="文字方塊 3"/>
          <p:cNvSpPr txBox="1">
            <a:spLocks noChangeArrowheads="1"/>
          </p:cNvSpPr>
          <p:nvPr/>
        </p:nvSpPr>
        <p:spPr bwMode="auto">
          <a:xfrm>
            <a:off x="5949951" y="3157538"/>
            <a:ext cx="4494213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隨身碟中毒了！</a:t>
            </a:r>
          </a:p>
        </p:txBody>
      </p:sp>
      <p:pic>
        <p:nvPicPr>
          <p:cNvPr id="1434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313" y="1539875"/>
            <a:ext cx="3810000" cy="489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342" name="文字方塊 5"/>
          <p:cNvSpPr txBox="1">
            <a:spLocks noChangeArrowheads="1"/>
          </p:cNvSpPr>
          <p:nvPr/>
        </p:nvSpPr>
        <p:spPr bwMode="auto">
          <a:xfrm>
            <a:off x="5951538" y="4652963"/>
            <a:ext cx="326231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zh-TW" altLang="en-US" sz="4800">
                <a:latin typeface="微軟正黑體" panose="020B0604030504040204" pitchFamily="34" charset="-120"/>
                <a:ea typeface="微軟正黑體" panose="020B0604030504040204" pitchFamily="34" charset="-120"/>
              </a:rPr>
              <a:t>電腦壞了！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 smtClean="0"/>
              <a:t>解決之道</a:t>
            </a:r>
          </a:p>
        </p:txBody>
      </p:sp>
      <p:sp>
        <p:nvSpPr>
          <p:cNvPr id="15363" name="文字方塊 2"/>
          <p:cNvSpPr txBox="1">
            <a:spLocks noChangeArrowheads="1"/>
          </p:cNvSpPr>
          <p:nvPr/>
        </p:nvSpPr>
        <p:spPr bwMode="auto">
          <a:xfrm>
            <a:off x="7360444" y="2886122"/>
            <a:ext cx="2376488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zh-TW" altLang="en-US" sz="4800" dirty="0">
                <a:latin typeface="+mn-ea"/>
                <a:ea typeface="+mn-ea"/>
              </a:rPr>
              <a:t>備份</a:t>
            </a:r>
            <a:r>
              <a:rPr lang="en-US" altLang="zh-TW" sz="4800" dirty="0">
                <a:latin typeface="+mn-ea"/>
                <a:ea typeface="+mn-ea"/>
              </a:rPr>
              <a:t>!</a:t>
            </a:r>
            <a:endParaRPr lang="zh-TW" altLang="en-US" sz="4800" dirty="0">
              <a:latin typeface="+mn-ea"/>
              <a:ea typeface="+mn-ea"/>
            </a:endParaRPr>
          </a:p>
        </p:txBody>
      </p:sp>
      <p:sp>
        <p:nvSpPr>
          <p:cNvPr id="6" name="文字方塊 2"/>
          <p:cNvSpPr txBox="1">
            <a:spLocks noChangeArrowheads="1"/>
          </p:cNvSpPr>
          <p:nvPr/>
        </p:nvSpPr>
        <p:spPr bwMode="auto">
          <a:xfrm>
            <a:off x="5292328" y="2886122"/>
            <a:ext cx="2376488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zh-TW" altLang="en-US" sz="4800" dirty="0">
                <a:latin typeface="+mn-ea"/>
                <a:ea typeface="+mn-ea"/>
              </a:rPr>
              <a:t>備份</a:t>
            </a:r>
            <a:r>
              <a:rPr lang="en-US" altLang="zh-TW" sz="4800" dirty="0">
                <a:latin typeface="+mn-ea"/>
                <a:ea typeface="+mn-ea"/>
              </a:rPr>
              <a:t>!</a:t>
            </a:r>
            <a:endParaRPr lang="zh-TW" altLang="en-US" sz="4800" dirty="0">
              <a:latin typeface="+mn-ea"/>
              <a:ea typeface="+mn-ea"/>
            </a:endParaRPr>
          </a:p>
        </p:txBody>
      </p:sp>
      <p:sp>
        <p:nvSpPr>
          <p:cNvPr id="7" name="文字方塊 2"/>
          <p:cNvSpPr txBox="1">
            <a:spLocks noChangeArrowheads="1"/>
          </p:cNvSpPr>
          <p:nvPr/>
        </p:nvSpPr>
        <p:spPr bwMode="auto">
          <a:xfrm>
            <a:off x="3224212" y="2924175"/>
            <a:ext cx="2376488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zh-TW" altLang="en-US" sz="4800" dirty="0">
                <a:latin typeface="+mn-ea"/>
                <a:ea typeface="+mn-ea"/>
              </a:rPr>
              <a:t>備份</a:t>
            </a:r>
            <a:r>
              <a:rPr lang="en-US" altLang="zh-TW" sz="4800" dirty="0">
                <a:latin typeface="+mn-ea"/>
                <a:ea typeface="+mn-ea"/>
              </a:rPr>
              <a:t>!</a:t>
            </a:r>
            <a:endParaRPr lang="zh-TW" altLang="en-US" sz="4800" dirty="0">
              <a:latin typeface="+mn-ea"/>
              <a:ea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文字方塊 1"/>
          <p:cNvSpPr txBox="1">
            <a:spLocks noChangeArrowheads="1"/>
          </p:cNvSpPr>
          <p:nvPr/>
        </p:nvSpPr>
        <p:spPr bwMode="auto">
          <a:xfrm>
            <a:off x="4583113" y="1069976"/>
            <a:ext cx="264795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上課時間</a:t>
            </a:r>
          </a:p>
        </p:txBody>
      </p:sp>
      <p:sp>
        <p:nvSpPr>
          <p:cNvPr id="4099" name="文字方塊 2"/>
          <p:cNvSpPr txBox="1">
            <a:spLocks noChangeArrowheads="1"/>
          </p:cNvSpPr>
          <p:nvPr/>
        </p:nvSpPr>
        <p:spPr bwMode="auto">
          <a:xfrm>
            <a:off x="2495550" y="2193985"/>
            <a:ext cx="517321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en-US" altLang="zh-TW" sz="4800" dirty="0" smtClean="0">
                <a:latin typeface="Arial" panose="020B0604020202020204" pitchFamily="34" charset="0"/>
              </a:rPr>
              <a:t>Mon. 13:10~15:00</a:t>
            </a:r>
            <a:endParaRPr lang="zh-TW" altLang="en-US" sz="4800" dirty="0">
              <a:latin typeface="Arial" panose="020B0604020202020204" pitchFamily="34" charset="0"/>
            </a:endParaRPr>
          </a:p>
        </p:txBody>
      </p:sp>
      <p:sp>
        <p:nvSpPr>
          <p:cNvPr id="4100" name="文字方塊 3"/>
          <p:cNvSpPr txBox="1">
            <a:spLocks noChangeArrowheads="1"/>
          </p:cNvSpPr>
          <p:nvPr/>
        </p:nvSpPr>
        <p:spPr bwMode="auto">
          <a:xfrm>
            <a:off x="2495551" y="4149726"/>
            <a:ext cx="522944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en-US" altLang="zh-TW" sz="4800" dirty="0" smtClean="0">
                <a:latin typeface="Arial" panose="020B0604020202020204" pitchFamily="34" charset="0"/>
              </a:rPr>
              <a:t>Wed. </a:t>
            </a:r>
            <a:r>
              <a:rPr lang="en-US" altLang="zh-TW" sz="4800" dirty="0">
                <a:latin typeface="Arial" panose="020B0604020202020204" pitchFamily="34" charset="0"/>
              </a:rPr>
              <a:t>15:10~17:00</a:t>
            </a:r>
            <a:endParaRPr lang="zh-TW" altLang="en-US" sz="48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2"/>
          <p:cNvSpPr txBox="1">
            <a:spLocks noChangeArrowheads="1"/>
          </p:cNvSpPr>
          <p:nvPr/>
        </p:nvSpPr>
        <p:spPr bwMode="auto">
          <a:xfrm>
            <a:off x="3541713" y="4556126"/>
            <a:ext cx="584326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en-US" altLang="zh-TW" sz="4800" dirty="0">
                <a:latin typeface="Arial" panose="020B0604020202020204" pitchFamily="34" charset="0"/>
              </a:rPr>
              <a:t>scl@mail.shu.edu.tw</a:t>
            </a:r>
          </a:p>
        </p:txBody>
      </p:sp>
      <p:sp>
        <p:nvSpPr>
          <p:cNvPr id="12292" name="Text Box 4"/>
          <p:cNvSpPr txBox="1">
            <a:spLocks noChangeArrowheads="1"/>
          </p:cNvSpPr>
          <p:nvPr/>
        </p:nvSpPr>
        <p:spPr bwMode="auto">
          <a:xfrm>
            <a:off x="3935413" y="3332164"/>
            <a:ext cx="470513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校內分機</a:t>
            </a: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en-US" altLang="zh-TW" sz="4800" dirty="0">
                <a:latin typeface="Arial" panose="020B0604020202020204" pitchFamily="34" charset="0"/>
              </a:rPr>
              <a:t>83283</a:t>
            </a:r>
          </a:p>
        </p:txBody>
      </p:sp>
      <p:sp>
        <p:nvSpPr>
          <p:cNvPr id="5" name="文字方塊 1"/>
          <p:cNvSpPr txBox="1">
            <a:spLocks noChangeArrowheads="1"/>
          </p:cNvSpPr>
          <p:nvPr/>
        </p:nvSpPr>
        <p:spPr bwMode="auto">
          <a:xfrm>
            <a:off x="3425658" y="1124744"/>
            <a:ext cx="572464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algn="l" eaLnBrk="1" hangingPunct="1">
              <a:spcBef>
                <a:spcPct val="0"/>
              </a:spcBef>
            </a:pPr>
            <a:r>
              <a:rPr lang="zh-TW" alt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聯絡電</a:t>
            </a: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話</a:t>
            </a:r>
            <a:r>
              <a:rPr lang="zh-TW" altLang="en-US" sz="4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與電子郵</a:t>
            </a: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件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/>
      <p:bldP spid="1229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 smtClean="0"/>
              <a:t>課程</a:t>
            </a:r>
            <a:r>
              <a:rPr lang="zh-TW" altLang="en-US" sz="4800" dirty="0"/>
              <a:t>要求</a:t>
            </a:r>
            <a:endParaRPr lang="zh-TW" altLang="en-US" sz="4800" dirty="0" smtClean="0"/>
          </a:p>
        </p:txBody>
      </p:sp>
      <p:sp>
        <p:nvSpPr>
          <p:cNvPr id="18436" name="AutoShape 4"/>
          <p:cNvSpPr>
            <a:spLocks noChangeArrowheads="1"/>
          </p:cNvSpPr>
          <p:nvPr/>
        </p:nvSpPr>
        <p:spPr bwMode="auto">
          <a:xfrm>
            <a:off x="4439816" y="3050137"/>
            <a:ext cx="4679950" cy="1223962"/>
          </a:xfrm>
          <a:prstGeom prst="roundRect">
            <a:avLst>
              <a:gd name="adj" fmla="val 16667"/>
            </a:avLst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TW" altLang="en-US" sz="48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期中作業</a:t>
            </a:r>
          </a:p>
        </p:txBody>
      </p:sp>
      <p:sp>
        <p:nvSpPr>
          <p:cNvPr id="18437" name="AutoShape 5"/>
          <p:cNvSpPr>
            <a:spLocks noChangeArrowheads="1"/>
          </p:cNvSpPr>
          <p:nvPr/>
        </p:nvSpPr>
        <p:spPr bwMode="auto">
          <a:xfrm>
            <a:off x="4512047" y="4729984"/>
            <a:ext cx="4535488" cy="1512168"/>
          </a:xfrm>
          <a:prstGeom prst="roundRect">
            <a:avLst>
              <a:gd name="adj" fmla="val 16667"/>
            </a:avLst>
          </a:prstGeom>
          <a:solidFill>
            <a:srgbClr val="0000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TW" altLang="en-US" sz="48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期末作業</a:t>
            </a: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auto">
          <a:xfrm>
            <a:off x="4439816" y="1370289"/>
            <a:ext cx="4679950" cy="1223962"/>
          </a:xfrm>
          <a:prstGeom prst="roundRect">
            <a:avLst>
              <a:gd name="adj" fmla="val 16667"/>
            </a:avLst>
          </a:prstGeom>
          <a:solidFill>
            <a:schemeClr val="tx1">
              <a:lumMod val="60000"/>
              <a:lumOff val="4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TW" altLang="en-US" sz="4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上課出</a:t>
            </a:r>
            <a:r>
              <a:rPr lang="zh-TW" altLang="en-US" sz="4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席</a:t>
            </a:r>
            <a:endParaRPr lang="zh-TW" altLang="en-US" sz="48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6" grpId="0" animBg="1"/>
      <p:bldP spid="18437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 smtClean="0"/>
              <a:t>成績配分比例</a:t>
            </a:r>
          </a:p>
        </p:txBody>
      </p:sp>
      <p:sp>
        <p:nvSpPr>
          <p:cNvPr id="19460" name="AutoShape 4"/>
          <p:cNvSpPr>
            <a:spLocks noChangeArrowheads="1"/>
          </p:cNvSpPr>
          <p:nvPr/>
        </p:nvSpPr>
        <p:spPr bwMode="auto">
          <a:xfrm>
            <a:off x="3503713" y="3300738"/>
            <a:ext cx="4829601" cy="1223962"/>
          </a:xfrm>
          <a:prstGeom prst="roundRect">
            <a:avLst>
              <a:gd name="adj" fmla="val 16667"/>
            </a:avLst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TW" altLang="en-US" sz="4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期中作業：</a:t>
            </a:r>
            <a:r>
              <a:rPr lang="en-US" altLang="zh-TW" sz="4800" dirty="0">
                <a:solidFill>
                  <a:schemeClr val="bg1"/>
                </a:solidFill>
                <a:latin typeface="Arial" panose="020B0604020202020204" pitchFamily="34" charset="0"/>
              </a:rPr>
              <a:t>40%</a:t>
            </a:r>
          </a:p>
        </p:txBody>
      </p:sp>
      <p:sp>
        <p:nvSpPr>
          <p:cNvPr id="19461" name="AutoShape 5"/>
          <p:cNvSpPr>
            <a:spLocks noChangeArrowheads="1"/>
          </p:cNvSpPr>
          <p:nvPr/>
        </p:nvSpPr>
        <p:spPr bwMode="auto">
          <a:xfrm>
            <a:off x="3508001" y="4605806"/>
            <a:ext cx="4825313" cy="1440160"/>
          </a:xfrm>
          <a:prstGeom prst="roundRect">
            <a:avLst>
              <a:gd name="adj" fmla="val 16667"/>
            </a:avLst>
          </a:prstGeom>
          <a:solidFill>
            <a:srgbClr val="0000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TW" altLang="en-US" sz="4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期末作業：</a:t>
            </a:r>
            <a:r>
              <a:rPr lang="en-US" altLang="zh-TW" sz="4800" dirty="0">
                <a:solidFill>
                  <a:schemeClr val="bg1"/>
                </a:solidFill>
                <a:latin typeface="Arial" panose="020B0604020202020204" pitchFamily="34" charset="0"/>
              </a:rPr>
              <a:t>40%</a:t>
            </a: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auto">
          <a:xfrm>
            <a:off x="3503713" y="1916832"/>
            <a:ext cx="4829601" cy="1223962"/>
          </a:xfrm>
          <a:prstGeom prst="roundRect">
            <a:avLst>
              <a:gd name="adj" fmla="val 16667"/>
            </a:avLst>
          </a:prstGeom>
          <a:solidFill>
            <a:schemeClr val="tx1">
              <a:lumMod val="60000"/>
              <a:lumOff val="4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zh-TW" altLang="en-US" sz="48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上課出席：</a:t>
            </a:r>
            <a:r>
              <a:rPr lang="en-US" altLang="zh-TW" sz="4800" dirty="0">
                <a:solidFill>
                  <a:schemeClr val="bg1"/>
                </a:solidFill>
                <a:latin typeface="Arial" panose="020B0604020202020204" pitchFamily="34" charset="0"/>
              </a:rPr>
              <a:t>20%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4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 animBg="1"/>
      <p:bldP spid="19461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 smtClean="0"/>
              <a:t>上課內容</a:t>
            </a:r>
          </a:p>
        </p:txBody>
      </p:sp>
      <p:sp>
        <p:nvSpPr>
          <p:cNvPr id="20483" name="AutoShape 3"/>
          <p:cNvSpPr>
            <a:spLocks noChangeArrowheads="1"/>
          </p:cNvSpPr>
          <p:nvPr/>
        </p:nvSpPr>
        <p:spPr bwMode="auto">
          <a:xfrm>
            <a:off x="3522077" y="2330156"/>
            <a:ext cx="1851889" cy="1506034"/>
          </a:xfrm>
          <a:prstGeom prst="hexagon">
            <a:avLst>
              <a:gd name="adj" fmla="val 28902"/>
              <a:gd name="vf" fmla="val 115470"/>
            </a:avLst>
          </a:prstGeom>
          <a:solidFill>
            <a:srgbClr val="000066"/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zh-TW" sz="4800" dirty="0">
                <a:solidFill>
                  <a:schemeClr val="bg1"/>
                </a:solidFill>
                <a:latin typeface="Arial" panose="020B0604020202020204" pitchFamily="34" charset="0"/>
              </a:rPr>
              <a:t>HTML</a:t>
            </a:r>
          </a:p>
        </p:txBody>
      </p:sp>
      <p:sp>
        <p:nvSpPr>
          <p:cNvPr id="20484" name="AutoShape 4"/>
          <p:cNvSpPr>
            <a:spLocks noChangeArrowheads="1"/>
          </p:cNvSpPr>
          <p:nvPr/>
        </p:nvSpPr>
        <p:spPr bwMode="auto">
          <a:xfrm>
            <a:off x="5002006" y="1501097"/>
            <a:ext cx="1898003" cy="1543535"/>
          </a:xfrm>
          <a:prstGeom prst="hexagon">
            <a:avLst>
              <a:gd name="adj" fmla="val 28902"/>
              <a:gd name="vf" fmla="val 115470"/>
            </a:avLst>
          </a:prstGeom>
          <a:solidFill>
            <a:srgbClr val="000066"/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zh-TW" sz="4800" dirty="0">
                <a:solidFill>
                  <a:schemeClr val="bg1"/>
                </a:solidFill>
                <a:latin typeface="Arial" panose="020B0604020202020204" pitchFamily="34" charset="0"/>
              </a:rPr>
              <a:t>CSS</a:t>
            </a: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auto">
          <a:xfrm>
            <a:off x="6528049" y="2292655"/>
            <a:ext cx="1898003" cy="1543535"/>
          </a:xfrm>
          <a:prstGeom prst="hexagon">
            <a:avLst>
              <a:gd name="adj" fmla="val 28902"/>
              <a:gd name="vf" fmla="val 115470"/>
            </a:avLst>
          </a:prstGeom>
          <a:solidFill>
            <a:srgbClr val="000066"/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zh-TW" sz="4800" dirty="0">
                <a:solidFill>
                  <a:schemeClr val="bg1"/>
                </a:solidFill>
                <a:latin typeface="Arial" panose="020B0604020202020204" pitchFamily="34" charset="0"/>
              </a:rPr>
              <a:t>RWD</a:t>
            </a:r>
          </a:p>
        </p:txBody>
      </p:sp>
      <p:sp>
        <p:nvSpPr>
          <p:cNvPr id="6" name="AutoShape 3"/>
          <p:cNvSpPr>
            <a:spLocks noChangeArrowheads="1"/>
          </p:cNvSpPr>
          <p:nvPr/>
        </p:nvSpPr>
        <p:spPr bwMode="auto">
          <a:xfrm>
            <a:off x="6536739" y="3893482"/>
            <a:ext cx="1851889" cy="1506034"/>
          </a:xfrm>
          <a:prstGeom prst="hexagon">
            <a:avLst>
              <a:gd name="adj" fmla="val 28902"/>
              <a:gd name="vf" fmla="val 115470"/>
            </a:avLst>
          </a:prstGeom>
          <a:solidFill>
            <a:schemeClr val="tx1">
              <a:lumMod val="60000"/>
              <a:lumOff val="40000"/>
            </a:schemeClr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zh-TW" sz="3200" dirty="0" err="1">
                <a:solidFill>
                  <a:schemeClr val="bg1"/>
                </a:solidFill>
                <a:latin typeface="Arial" panose="020B0604020202020204" pitchFamily="34" charset="0"/>
              </a:rPr>
              <a:t>javascript</a:t>
            </a:r>
            <a:endParaRPr lang="en-US" altLang="zh-TW" sz="3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3522077" y="3893483"/>
            <a:ext cx="1898003" cy="1543535"/>
          </a:xfrm>
          <a:prstGeom prst="hexagon">
            <a:avLst>
              <a:gd name="adj" fmla="val 28902"/>
              <a:gd name="vf" fmla="val 115470"/>
            </a:avLst>
          </a:prstGeom>
          <a:solidFill>
            <a:schemeClr val="tx1">
              <a:lumMod val="60000"/>
              <a:lumOff val="40000"/>
            </a:schemeClr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spcBef>
                <a:spcPct val="20000"/>
              </a:spcBef>
              <a:defRPr sz="60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1pPr>
            <a:lvl2pPr marL="742950" indent="-285750">
              <a:spcBef>
                <a:spcPct val="20000"/>
              </a:spcBef>
              <a:defRPr sz="360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軟正黑體" panose="020B0604030504040204" pitchFamily="34" charset="-12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zh-TW" sz="4000" dirty="0">
                <a:solidFill>
                  <a:schemeClr val="bg1"/>
                </a:solidFill>
                <a:latin typeface="Arial" panose="020B0604020202020204" pitchFamily="34" charset="0"/>
              </a:rPr>
              <a:t>GitHub</a:t>
            </a:r>
          </a:p>
        </p:txBody>
      </p:sp>
      <p:sp>
        <p:nvSpPr>
          <p:cNvPr id="2" name="文字方塊 1"/>
          <p:cNvSpPr txBox="1"/>
          <p:nvPr/>
        </p:nvSpPr>
        <p:spPr>
          <a:xfrm>
            <a:off x="5304987" y="3408993"/>
            <a:ext cx="1346844" cy="10279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5000"/>
              </a:lnSpc>
            </a:pPr>
            <a:r>
              <a:rPr lang="en-US" altLang="zh-TW" sz="3200" dirty="0">
                <a:solidFill>
                  <a:srgbClr val="000066"/>
                </a:solidFill>
              </a:rPr>
              <a:t>Web</a:t>
            </a:r>
            <a:br>
              <a:rPr lang="en-US" altLang="zh-TW" sz="3200" dirty="0">
                <a:solidFill>
                  <a:srgbClr val="000066"/>
                </a:solidFill>
              </a:rPr>
            </a:br>
            <a:r>
              <a:rPr lang="en-US" altLang="zh-TW" sz="3200" dirty="0">
                <a:solidFill>
                  <a:srgbClr val="000066"/>
                </a:solidFill>
              </a:rPr>
              <a:t>Pages</a:t>
            </a:r>
            <a:endParaRPr lang="zh-TW" altLang="en-US" sz="3200" dirty="0">
              <a:solidFill>
                <a:srgbClr val="000066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04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0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0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04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04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04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3" grpId="0" animBg="1"/>
      <p:bldP spid="20484" grpId="0" animBg="1"/>
      <p:bldP spid="5" grpId="0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736512"/>
            <a:ext cx="9144000" cy="6121489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1775520" y="1340769"/>
            <a:ext cx="81656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組織網頁的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基本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技術</a:t>
            </a:r>
            <a:r>
              <a:rPr lang="zh-TW" altLang="en-US" dirty="0" smtClean="0">
                <a:ea typeface="微軟正黑體" panose="020B0604030504040204" pitchFamily="34" charset="-120"/>
                <a:cs typeface="Arial" panose="020B0604020202020204" pitchFamily="34" charset="0"/>
              </a:rPr>
              <a:t>：</a:t>
            </a:r>
            <a:r>
              <a:rPr lang="en-US" altLang="zh-TW" dirty="0" smtClean="0">
                <a:ea typeface="微軟正黑體" panose="020B0604030504040204" pitchFamily="34" charset="-120"/>
                <a:cs typeface="Arial" panose="020B0604020202020204" pitchFamily="34" charset="0"/>
              </a:rPr>
              <a:t>HTML</a:t>
            </a:r>
            <a:endParaRPr lang="zh-TW" altLang="en-US" dirty="0"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254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736512"/>
            <a:ext cx="3268981" cy="2188433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994215" y="270892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文字段落、標題</a:t>
            </a:r>
          </a:p>
        </p:txBody>
      </p:sp>
      <p:sp>
        <p:nvSpPr>
          <p:cNvPr id="4" name="矩形 3"/>
          <p:cNvSpPr/>
          <p:nvPr/>
        </p:nvSpPr>
        <p:spPr>
          <a:xfrm>
            <a:off x="4986994" y="3525012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文字結構</a:t>
            </a:r>
          </a:p>
        </p:txBody>
      </p:sp>
      <p:sp>
        <p:nvSpPr>
          <p:cNvPr id="5" name="矩形 4"/>
          <p:cNvSpPr/>
          <p:nvPr/>
        </p:nvSpPr>
        <p:spPr>
          <a:xfrm>
            <a:off x="4986994" y="5157193"/>
            <a:ext cx="56521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清單與表格</a:t>
            </a:r>
          </a:p>
        </p:txBody>
      </p:sp>
      <p:sp>
        <p:nvSpPr>
          <p:cNvPr id="6" name="矩形 5"/>
          <p:cNvSpPr/>
          <p:nvPr/>
        </p:nvSpPr>
        <p:spPr>
          <a:xfrm>
            <a:off x="4977447" y="4341103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圖片與超連結</a:t>
            </a:r>
          </a:p>
        </p:txBody>
      </p:sp>
    </p:spTree>
    <p:extLst>
      <p:ext uri="{BB962C8B-B14F-4D97-AF65-F5344CB8AC3E}">
        <p14:creationId xmlns:p14="http://schemas.microsoft.com/office/powerpoint/2010/main" val="7936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00932"/>
            <a:ext cx="9068912" cy="4957068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1775520" y="1196753"/>
            <a:ext cx="61013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樣式與版面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r>
              <a:rPr lang="en-US" altLang="zh-TW" dirty="0" smtClean="0">
                <a:ea typeface="微軟正黑體" panose="020B0604030504040204" pitchFamily="34" charset="-120"/>
                <a:cs typeface="Arial" panose="020B0604020202020204" pitchFamily="34" charset="0"/>
              </a:rPr>
              <a:t>: CSS</a:t>
            </a:r>
            <a:endParaRPr lang="zh-TW" altLang="en-US" dirty="0"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8962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ooks_16x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Books_16x9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簡報2" id="{936A4C2D-06C0-4DE1-878D-E1912F8A9346}" vid="{C92F9160-C913-4B5E-BBFB-D1CF80C35C6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標題版面配置</Template>
  <TotalTime>697</TotalTime>
  <Words>149</Words>
  <Application>Microsoft Office PowerPoint</Application>
  <PresentationFormat>寬螢幕</PresentationFormat>
  <Paragraphs>52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3" baseType="lpstr">
      <vt:lpstr>微軟正黑體</vt:lpstr>
      <vt:lpstr>標楷體</vt:lpstr>
      <vt:lpstr>Arial</vt:lpstr>
      <vt:lpstr>Century Gothic</vt:lpstr>
      <vt:lpstr>Books_16x9</vt:lpstr>
      <vt:lpstr>網頁設計</vt:lpstr>
      <vt:lpstr>PowerPoint 簡報</vt:lpstr>
      <vt:lpstr>PowerPoint 簡報</vt:lpstr>
      <vt:lpstr>課程要求</vt:lpstr>
      <vt:lpstr>成績配分比例</vt:lpstr>
      <vt:lpstr>上課內容</vt:lpstr>
      <vt:lpstr>PowerPoint 簡報</vt:lpstr>
      <vt:lpstr>PowerPoint 簡報</vt:lpstr>
      <vt:lpstr>PowerPoint 簡報</vt:lpstr>
      <vt:lpstr>PowerPoint 簡報</vt:lpstr>
      <vt:lpstr>Responsive Web Design</vt:lpstr>
      <vt:lpstr>PowerPoint 簡報</vt:lpstr>
      <vt:lpstr>互動設計</vt:lpstr>
      <vt:lpstr>PowerPoint 簡報</vt:lpstr>
      <vt:lpstr>參考資料</vt:lpstr>
      <vt:lpstr>這門課會用到的軟體與網站</vt:lpstr>
      <vt:lpstr>學長姊慘痛的教訓</vt:lpstr>
      <vt:lpstr>解決之道</vt:lpstr>
    </vt:vector>
  </TitlesOfParts>
  <Company>Shu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網頁設計</dc:title>
  <dc:creator>Sung-Chien Lin</dc:creator>
  <cp:lastModifiedBy>頌堅 林</cp:lastModifiedBy>
  <cp:revision>77</cp:revision>
  <dcterms:created xsi:type="dcterms:W3CDTF">2009-09-14T12:30:50Z</dcterms:created>
  <dcterms:modified xsi:type="dcterms:W3CDTF">2021-02-21T11:44:39Z</dcterms:modified>
</cp:coreProperties>
</file>

<file path=docProps/thumbnail.jpeg>
</file>